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>
      <p:cViewPr>
        <p:scale>
          <a:sx n="75" d="100"/>
          <a:sy n="75" d="100"/>
        </p:scale>
        <p:origin x="-936" y="-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B45CB-B9FE-4BB1-9EBE-15F54CDABE09}" type="datetimeFigureOut">
              <a:rPr kumimoji="1" lang="ja-JP" altLang="en-US" smtClean="0"/>
              <a:t>2014/12/22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41316-9D25-4C41-9F15-56C99554D9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83478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B45CB-B9FE-4BB1-9EBE-15F54CDABE09}" type="datetimeFigureOut">
              <a:rPr kumimoji="1" lang="ja-JP" altLang="en-US" smtClean="0"/>
              <a:t>2014/12/22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41316-9D25-4C41-9F15-56C99554D9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2311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B45CB-B9FE-4BB1-9EBE-15F54CDABE09}" type="datetimeFigureOut">
              <a:rPr kumimoji="1" lang="ja-JP" altLang="en-US" smtClean="0"/>
              <a:t>2014/12/22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41316-9D25-4C41-9F15-56C99554D9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4891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B45CB-B9FE-4BB1-9EBE-15F54CDABE09}" type="datetimeFigureOut">
              <a:rPr kumimoji="1" lang="ja-JP" altLang="en-US" smtClean="0"/>
              <a:t>2014/12/22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41316-9D25-4C41-9F15-56C99554D9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850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B45CB-B9FE-4BB1-9EBE-15F54CDABE09}" type="datetimeFigureOut">
              <a:rPr kumimoji="1" lang="ja-JP" altLang="en-US" smtClean="0"/>
              <a:t>2014/12/22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41316-9D25-4C41-9F15-56C99554D9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58137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B45CB-B9FE-4BB1-9EBE-15F54CDABE09}" type="datetimeFigureOut">
              <a:rPr kumimoji="1" lang="ja-JP" altLang="en-US" smtClean="0"/>
              <a:t>2014/12/22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41316-9D25-4C41-9F15-56C99554D9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83858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B45CB-B9FE-4BB1-9EBE-15F54CDABE09}" type="datetimeFigureOut">
              <a:rPr kumimoji="1" lang="ja-JP" altLang="en-US" smtClean="0"/>
              <a:t>2014/12/22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41316-9D25-4C41-9F15-56C99554D9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1766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B45CB-B9FE-4BB1-9EBE-15F54CDABE09}" type="datetimeFigureOut">
              <a:rPr kumimoji="1" lang="ja-JP" altLang="en-US" smtClean="0"/>
              <a:t>2014/12/22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41316-9D25-4C41-9F15-56C99554D9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40457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B45CB-B9FE-4BB1-9EBE-15F54CDABE09}" type="datetimeFigureOut">
              <a:rPr kumimoji="1" lang="ja-JP" altLang="en-US" smtClean="0"/>
              <a:t>2014/12/22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41316-9D25-4C41-9F15-56C99554D9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75382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B45CB-B9FE-4BB1-9EBE-15F54CDABE09}" type="datetimeFigureOut">
              <a:rPr kumimoji="1" lang="ja-JP" altLang="en-US" smtClean="0"/>
              <a:t>2014/12/22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41316-9D25-4C41-9F15-56C99554D9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33596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B45CB-B9FE-4BB1-9EBE-15F54CDABE09}" type="datetimeFigureOut">
              <a:rPr kumimoji="1" lang="ja-JP" altLang="en-US" smtClean="0"/>
              <a:t>2014/12/22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41316-9D25-4C41-9F15-56C99554D9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3281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9B45CB-B9FE-4BB1-9EBE-15F54CDABE09}" type="datetimeFigureOut">
              <a:rPr kumimoji="1" lang="ja-JP" altLang="en-US" smtClean="0"/>
              <a:t>2014/12/22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141316-9D25-4C41-9F15-56C99554D9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807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google.co.jp/url?url=http://matome.naver.jp/odai/2129654416867348301/2129654509267363803&amp;rct=j&amp;frm=1&amp;q=&amp;esrc=s&amp;sa=U&amp;ei=YZuSVKWPDsSVmwWVtYLoBQ&amp;ved=0CCwQ9QEwCzgo&amp;usg=AFQjCNF3o5mfJJVuMR62JHVVxuR4RwMvVQ" TargetMode="External"/><Relationship Id="rId3" Type="http://schemas.openxmlformats.org/officeDocument/2006/relationships/image" Target="../media/image1.jpeg"/><Relationship Id="rId7" Type="http://schemas.openxmlformats.org/officeDocument/2006/relationships/image" Target="../media/image3.png"/><Relationship Id="rId2" Type="http://schemas.openxmlformats.org/officeDocument/2006/relationships/hyperlink" Target="http://www.google.co.jp/url?url=http://illpop.com/png_carhtm/bus_a19.htm&amp;rct=j&amp;frm=1&amp;q=&amp;esrc=s&amp;sa=U&amp;ei=wJCSVIfWMqG5mwX1x4KgCQ&amp;ved=0CBwQ9QEwAw&amp;usg=AFQjCNE43ChSi4fGShMbNCaYSY5Iwx3cRw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google.co.jp/url?url=http://free-illustrations.gatag.net/tag/%E8%88%AA%E7%A9%BA%E6%A9%9F-%E9%A3%9B%E8%A1%8C%E6%A9%9F/page/7&amp;rct=j&amp;frm=1&amp;q=&amp;esrc=s&amp;sa=U&amp;ei=QpqSVO-5KqeNmwXStIDwDA&amp;ved=0CDgQ9QEwEQ&amp;usg=AFQjCNG8elSayLiAFMlxEDT0-vLCob3vgg" TargetMode="External"/><Relationship Id="rId5" Type="http://schemas.openxmlformats.org/officeDocument/2006/relationships/image" Target="../media/image2.png"/><Relationship Id="rId4" Type="http://schemas.openxmlformats.org/officeDocument/2006/relationships/hyperlink" Target="http://www.google.co.jp/url?url=http://illustcut.com/?p=3200&amp;rct=j&amp;frm=1&amp;q=&amp;esrc=s&amp;sa=U&amp;ei=gpSSVNfZOOG7mQWUh4KACQ&amp;ved=0CBwQ9QEwAw&amp;usg=AFQjCNF6twFt72g_y4PA1OjVIKLZv_UM_g" TargetMode="External"/><Relationship Id="rId9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円/楕円 3"/>
          <p:cNvSpPr/>
          <p:nvPr/>
        </p:nvSpPr>
        <p:spPr>
          <a:xfrm>
            <a:off x="3677055" y="2937753"/>
            <a:ext cx="1254868" cy="428017"/>
          </a:xfrm>
          <a:prstGeom prst="ellipse">
            <a:avLst/>
          </a:prstGeom>
          <a:solidFill>
            <a:schemeClr val="bg1"/>
          </a:solidFill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 smtClean="0">
                <a:solidFill>
                  <a:srgbClr val="FF0000"/>
                </a:solidFill>
              </a:rPr>
              <a:t>JR</a:t>
            </a:r>
            <a:r>
              <a:rPr kumimoji="1" lang="ja-JP" altLang="en-US" sz="1400" dirty="0" smtClean="0">
                <a:solidFill>
                  <a:srgbClr val="FF0000"/>
                </a:solidFill>
              </a:rPr>
              <a:t>下関駅</a:t>
            </a:r>
            <a:endParaRPr kumimoji="1" lang="ja-JP" altLang="en-US" sz="1400" dirty="0">
              <a:solidFill>
                <a:srgbClr val="FF0000"/>
              </a:solidFill>
            </a:endParaRPr>
          </a:p>
        </p:txBody>
      </p:sp>
      <p:sp>
        <p:nvSpPr>
          <p:cNvPr id="5" name="円/楕円 4"/>
          <p:cNvSpPr/>
          <p:nvPr/>
        </p:nvSpPr>
        <p:spPr>
          <a:xfrm>
            <a:off x="2655651" y="4973936"/>
            <a:ext cx="1254868" cy="428017"/>
          </a:xfrm>
          <a:prstGeom prst="ellipse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 smtClean="0">
                <a:solidFill>
                  <a:srgbClr val="FF0000"/>
                </a:solidFill>
              </a:rPr>
              <a:t>JR</a:t>
            </a:r>
            <a:r>
              <a:rPr kumimoji="1" lang="ja-JP" altLang="en-US" sz="1400" dirty="0" smtClean="0">
                <a:solidFill>
                  <a:srgbClr val="FF0000"/>
                </a:solidFill>
              </a:rPr>
              <a:t>小倉駅</a:t>
            </a:r>
            <a:endParaRPr kumimoji="1" lang="ja-JP" altLang="en-US" sz="1400" dirty="0">
              <a:solidFill>
                <a:srgbClr val="FF0000"/>
              </a:solidFill>
            </a:endParaRPr>
          </a:p>
        </p:txBody>
      </p:sp>
      <p:sp>
        <p:nvSpPr>
          <p:cNvPr id="6" name="円/楕円 5"/>
          <p:cNvSpPr/>
          <p:nvPr/>
        </p:nvSpPr>
        <p:spPr>
          <a:xfrm>
            <a:off x="179961" y="5617317"/>
            <a:ext cx="1254868" cy="428017"/>
          </a:xfrm>
          <a:prstGeom prst="ellipse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 smtClean="0">
                <a:solidFill>
                  <a:srgbClr val="FF0000"/>
                </a:solidFill>
              </a:rPr>
              <a:t>JR</a:t>
            </a:r>
            <a:r>
              <a:rPr kumimoji="1" lang="ja-JP" altLang="en-US" sz="1400" dirty="0" smtClean="0">
                <a:solidFill>
                  <a:srgbClr val="FF0000"/>
                </a:solidFill>
              </a:rPr>
              <a:t>博多駅</a:t>
            </a:r>
            <a:endParaRPr kumimoji="1" lang="ja-JP" altLang="en-US" sz="1400" dirty="0">
              <a:solidFill>
                <a:srgbClr val="FF0000"/>
              </a:solidFill>
            </a:endParaRPr>
          </a:p>
        </p:txBody>
      </p:sp>
      <p:sp>
        <p:nvSpPr>
          <p:cNvPr id="7" name="円/楕円 6"/>
          <p:cNvSpPr/>
          <p:nvPr/>
        </p:nvSpPr>
        <p:spPr>
          <a:xfrm>
            <a:off x="3937349" y="5966158"/>
            <a:ext cx="1254868" cy="428017"/>
          </a:xfrm>
          <a:prstGeom prst="ellipse">
            <a:avLst/>
          </a:prstGeom>
          <a:solidFill>
            <a:schemeClr val="bg1"/>
          </a:solidFill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 smtClean="0">
                <a:solidFill>
                  <a:srgbClr val="FF0000"/>
                </a:solidFill>
              </a:rPr>
              <a:t>JR</a:t>
            </a:r>
            <a:r>
              <a:rPr kumimoji="1" lang="ja-JP" altLang="en-US" sz="1400" dirty="0" smtClean="0">
                <a:solidFill>
                  <a:srgbClr val="FF0000"/>
                </a:solidFill>
              </a:rPr>
              <a:t>新下関</a:t>
            </a:r>
            <a:endParaRPr kumimoji="1" lang="ja-JP" altLang="en-US" sz="1400" dirty="0">
              <a:solidFill>
                <a:srgbClr val="FF0000"/>
              </a:solidFill>
            </a:endParaRPr>
          </a:p>
        </p:txBody>
      </p:sp>
      <p:cxnSp>
        <p:nvCxnSpPr>
          <p:cNvPr id="9" name="直線コネクタ 8"/>
          <p:cNvCxnSpPr>
            <a:endCxn id="5" idx="5"/>
          </p:cNvCxnSpPr>
          <p:nvPr/>
        </p:nvCxnSpPr>
        <p:spPr>
          <a:xfrm flipH="1" flipV="1">
            <a:off x="3726748" y="5339271"/>
            <a:ext cx="531008" cy="675525"/>
          </a:xfrm>
          <a:prstGeom prst="line">
            <a:avLst/>
          </a:prstGeom>
          <a:ln w="28575" cmpd="dbl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/>
          <p:cNvCxnSpPr>
            <a:stCxn id="5" idx="2"/>
            <a:endCxn id="6" idx="6"/>
          </p:cNvCxnSpPr>
          <p:nvPr/>
        </p:nvCxnSpPr>
        <p:spPr>
          <a:xfrm flipH="1">
            <a:off x="1434829" y="5187945"/>
            <a:ext cx="1220822" cy="643381"/>
          </a:xfrm>
          <a:prstGeom prst="line">
            <a:avLst/>
          </a:prstGeom>
          <a:ln w="28575" cmpd="dbl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 flipH="1">
            <a:off x="5212803" y="6180166"/>
            <a:ext cx="3317132" cy="0"/>
          </a:xfrm>
          <a:prstGeom prst="line">
            <a:avLst/>
          </a:prstGeom>
          <a:ln w="28575" cmpd="dbl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コネクタ 16"/>
          <p:cNvCxnSpPr/>
          <p:nvPr/>
        </p:nvCxnSpPr>
        <p:spPr>
          <a:xfrm flipH="1">
            <a:off x="3039893" y="3365770"/>
            <a:ext cx="1035388" cy="1608166"/>
          </a:xfrm>
          <a:prstGeom prst="line">
            <a:avLst/>
          </a:prstGeom>
          <a:ln w="22225" cmpd="sng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コネクタ 19"/>
          <p:cNvCxnSpPr>
            <a:endCxn id="7" idx="0"/>
          </p:cNvCxnSpPr>
          <p:nvPr/>
        </p:nvCxnSpPr>
        <p:spPr>
          <a:xfrm>
            <a:off x="4421221" y="3365770"/>
            <a:ext cx="143562" cy="2600388"/>
          </a:xfrm>
          <a:prstGeom prst="line">
            <a:avLst/>
          </a:prstGeom>
          <a:ln w="22225" cmpd="sng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https://encrypted-tbn1.gstatic.com/images?q=tbn:ANd9GcTcUzgoIGB7FZLK78_8Es3__nirkJzf5F5HwVKjbIf5dRkyl7zYMkU2n2Q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896378" y="2722591"/>
            <a:ext cx="604333" cy="2664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テキスト ボックス 23"/>
          <p:cNvSpPr txBox="1"/>
          <p:nvPr/>
        </p:nvSpPr>
        <p:spPr>
          <a:xfrm>
            <a:off x="6585626" y="1410120"/>
            <a:ext cx="1614791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下関三井化学</a:t>
            </a:r>
            <a:endParaRPr kumimoji="1" lang="ja-JP" altLang="en-US" dirty="0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4065432" y="5009745"/>
            <a:ext cx="1274324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ja-JP" altLang="en-US" sz="1400" dirty="0" smtClean="0"/>
              <a:t>在来線：</a:t>
            </a:r>
            <a:r>
              <a:rPr lang="en-US" altLang="ja-JP" sz="1400" dirty="0" smtClean="0"/>
              <a:t>15</a:t>
            </a:r>
            <a:r>
              <a:rPr lang="ja-JP" altLang="en-US" sz="1400" dirty="0" smtClean="0"/>
              <a:t>分</a:t>
            </a:r>
            <a:endParaRPr kumimoji="1" lang="ja-JP" altLang="en-US" sz="1400" dirty="0"/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2740861" y="4465506"/>
            <a:ext cx="1274324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ja-JP" altLang="en-US" sz="1400" dirty="0" smtClean="0"/>
              <a:t>在来線：</a:t>
            </a:r>
            <a:r>
              <a:rPr lang="en-US" altLang="ja-JP" sz="1400" dirty="0" smtClean="0"/>
              <a:t>20</a:t>
            </a:r>
            <a:r>
              <a:rPr lang="ja-JP" altLang="en-US" sz="1400" dirty="0" smtClean="0"/>
              <a:t>分</a:t>
            </a:r>
            <a:endParaRPr kumimoji="1" lang="ja-JP" altLang="en-US" sz="1400" dirty="0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1466537" y="5339271"/>
            <a:ext cx="1274324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ja-JP" altLang="en-US" sz="1400" dirty="0" smtClean="0"/>
              <a:t>新幹線：</a:t>
            </a:r>
            <a:r>
              <a:rPr lang="en-US" altLang="ja-JP" sz="1400" dirty="0" smtClean="0"/>
              <a:t>20</a:t>
            </a:r>
            <a:r>
              <a:rPr lang="ja-JP" altLang="en-US" sz="1400" dirty="0" smtClean="0"/>
              <a:t>分</a:t>
            </a:r>
            <a:endParaRPr kumimoji="1" lang="ja-JP" altLang="en-US" sz="1400" dirty="0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5339756" y="6180166"/>
            <a:ext cx="12743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 smtClean="0"/>
              <a:t>山陽新幹線</a:t>
            </a:r>
            <a:endParaRPr kumimoji="1" lang="ja-JP" altLang="en-US" sz="1400" dirty="0"/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223737" y="4363414"/>
            <a:ext cx="1211093" cy="6463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福岡</a:t>
            </a:r>
            <a:endParaRPr kumimoji="1" lang="en-US" altLang="ja-JP" dirty="0" smtClean="0"/>
          </a:p>
          <a:p>
            <a:r>
              <a:rPr kumimoji="1" lang="ja-JP" altLang="en-US" dirty="0" smtClean="0"/>
              <a:t>空港</a:t>
            </a:r>
            <a:endParaRPr kumimoji="1" lang="ja-JP" altLang="en-US" dirty="0"/>
          </a:p>
        </p:txBody>
      </p:sp>
      <p:cxnSp>
        <p:nvCxnSpPr>
          <p:cNvPr id="31" name="直線コネクタ 30"/>
          <p:cNvCxnSpPr/>
          <p:nvPr/>
        </p:nvCxnSpPr>
        <p:spPr>
          <a:xfrm>
            <a:off x="1045724" y="4973936"/>
            <a:ext cx="0" cy="641629"/>
          </a:xfrm>
          <a:prstGeom prst="line">
            <a:avLst/>
          </a:prstGeom>
          <a:ln w="28575">
            <a:solidFill>
              <a:srgbClr val="00B05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テキスト ボックス 32"/>
          <p:cNvSpPr txBox="1"/>
          <p:nvPr/>
        </p:nvSpPr>
        <p:spPr>
          <a:xfrm>
            <a:off x="346042" y="5140861"/>
            <a:ext cx="92270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 smtClean="0"/>
              <a:t>地下鉄</a:t>
            </a:r>
            <a:endParaRPr kumimoji="1" lang="ja-JP" altLang="en-US" sz="1400" dirty="0"/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223737" y="2890002"/>
            <a:ext cx="1211093" cy="6463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ja-JP" altLang="en-US" dirty="0" smtClean="0"/>
              <a:t>山口宇部空港</a:t>
            </a:r>
            <a:endParaRPr kumimoji="1" lang="ja-JP" altLang="en-US" dirty="0"/>
          </a:p>
        </p:txBody>
      </p:sp>
      <p:cxnSp>
        <p:nvCxnSpPr>
          <p:cNvPr id="36" name="直線矢印コネクタ 35"/>
          <p:cNvCxnSpPr>
            <a:stCxn id="34" idx="3"/>
            <a:endCxn id="4" idx="2"/>
          </p:cNvCxnSpPr>
          <p:nvPr/>
        </p:nvCxnSpPr>
        <p:spPr>
          <a:xfrm flipV="1">
            <a:off x="1434830" y="3151762"/>
            <a:ext cx="2242225" cy="128029"/>
          </a:xfrm>
          <a:prstGeom prst="straightConnector1">
            <a:avLst/>
          </a:prstGeom>
          <a:ln>
            <a:solidFill>
              <a:schemeClr val="accent6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テキスト ボックス 34"/>
          <p:cNvSpPr txBox="1"/>
          <p:nvPr/>
        </p:nvSpPr>
        <p:spPr>
          <a:xfrm>
            <a:off x="1782686" y="3074667"/>
            <a:ext cx="1658570" cy="27699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200" dirty="0" smtClean="0"/>
              <a:t>高速バス：</a:t>
            </a:r>
            <a:r>
              <a:rPr kumimoji="1" lang="en-US" altLang="ja-JP" sz="1200" dirty="0" smtClean="0"/>
              <a:t>1</a:t>
            </a:r>
            <a:r>
              <a:rPr kumimoji="1" lang="ja-JP" altLang="en-US" sz="1200" dirty="0" smtClean="0"/>
              <a:t>時間</a:t>
            </a:r>
            <a:r>
              <a:rPr kumimoji="1" lang="en-US" altLang="ja-JP" sz="1200" dirty="0" smtClean="0"/>
              <a:t>20</a:t>
            </a:r>
            <a:r>
              <a:rPr kumimoji="1" lang="ja-JP" altLang="en-US" sz="1200" dirty="0" smtClean="0"/>
              <a:t>分</a:t>
            </a:r>
            <a:endParaRPr kumimoji="1" lang="ja-JP" altLang="en-US" sz="1200" dirty="0"/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2455252" y="2744953"/>
            <a:ext cx="15369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 smtClean="0"/>
              <a:t>1,460</a:t>
            </a:r>
            <a:r>
              <a:rPr kumimoji="1" lang="ja-JP" altLang="en-US" sz="1400" dirty="0" smtClean="0"/>
              <a:t>円（片道）</a:t>
            </a:r>
            <a:endParaRPr kumimoji="1" lang="ja-JP" altLang="en-US" sz="1400" dirty="0"/>
          </a:p>
        </p:txBody>
      </p:sp>
      <p:grpSp>
        <p:nvGrpSpPr>
          <p:cNvPr id="43" name="グループ化 42"/>
          <p:cNvGrpSpPr/>
          <p:nvPr/>
        </p:nvGrpSpPr>
        <p:grpSpPr>
          <a:xfrm>
            <a:off x="7172626" y="1876140"/>
            <a:ext cx="165979" cy="649461"/>
            <a:chOff x="7469625" y="1955847"/>
            <a:chExt cx="165979" cy="649461"/>
          </a:xfrm>
        </p:grpSpPr>
        <p:sp>
          <p:nvSpPr>
            <p:cNvPr id="37" name="円/楕円 36"/>
            <p:cNvSpPr/>
            <p:nvPr/>
          </p:nvSpPr>
          <p:spPr>
            <a:xfrm>
              <a:off x="7469625" y="1955847"/>
              <a:ext cx="156860" cy="15686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cxnSp>
          <p:nvCxnSpPr>
            <p:cNvPr id="42" name="直線コネクタ 41"/>
            <p:cNvCxnSpPr>
              <a:stCxn id="37" idx="4"/>
            </p:cNvCxnSpPr>
            <p:nvPr/>
          </p:nvCxnSpPr>
          <p:spPr>
            <a:xfrm>
              <a:off x="7548055" y="2112707"/>
              <a:ext cx="4559" cy="49260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正方形/長方形 39"/>
            <p:cNvSpPr/>
            <p:nvPr/>
          </p:nvSpPr>
          <p:spPr>
            <a:xfrm>
              <a:off x="7469625" y="2165161"/>
              <a:ext cx="165979" cy="32629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44" name="フリーフォーム 43"/>
          <p:cNvSpPr/>
          <p:nvPr/>
        </p:nvSpPr>
        <p:spPr>
          <a:xfrm>
            <a:off x="4649821" y="2675106"/>
            <a:ext cx="2522805" cy="1621808"/>
          </a:xfrm>
          <a:custGeom>
            <a:avLst/>
            <a:gdLst>
              <a:gd name="connsiteX0" fmla="*/ 0 w 2966936"/>
              <a:gd name="connsiteY0" fmla="*/ 661481 h 1732412"/>
              <a:gd name="connsiteX1" fmla="*/ 904673 w 2966936"/>
              <a:gd name="connsiteY1" fmla="*/ 1342417 h 1732412"/>
              <a:gd name="connsiteX2" fmla="*/ 2256817 w 2966936"/>
              <a:gd name="connsiteY2" fmla="*/ 1663430 h 1732412"/>
              <a:gd name="connsiteX3" fmla="*/ 2966936 w 2966936"/>
              <a:gd name="connsiteY3" fmla="*/ 0 h 17324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66936" h="1732412">
                <a:moveTo>
                  <a:pt x="0" y="661481"/>
                </a:moveTo>
                <a:cubicBezTo>
                  <a:pt x="264268" y="918453"/>
                  <a:pt x="528537" y="1175426"/>
                  <a:pt x="904673" y="1342417"/>
                </a:cubicBezTo>
                <a:cubicBezTo>
                  <a:pt x="1280809" y="1509409"/>
                  <a:pt x="1913107" y="1887166"/>
                  <a:pt x="2256817" y="1663430"/>
                </a:cubicBezTo>
                <a:cubicBezTo>
                  <a:pt x="2600527" y="1439694"/>
                  <a:pt x="2783731" y="719847"/>
                  <a:pt x="2966936" y="0"/>
                </a:cubicBezTo>
              </a:path>
            </a:pathLst>
          </a:cu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4725290" y="3681361"/>
            <a:ext cx="1274324" cy="27699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200" dirty="0" smtClean="0"/>
              <a:t>路線バス：</a:t>
            </a:r>
            <a:r>
              <a:rPr kumimoji="1" lang="en-US" altLang="ja-JP" sz="1200" dirty="0" smtClean="0"/>
              <a:t>20</a:t>
            </a:r>
            <a:r>
              <a:rPr kumimoji="1" lang="ja-JP" altLang="en-US" sz="1200" dirty="0" smtClean="0"/>
              <a:t>分</a:t>
            </a:r>
            <a:endParaRPr kumimoji="1" lang="ja-JP" altLang="en-US" sz="1200" dirty="0"/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7373565" y="2112707"/>
            <a:ext cx="16537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 smtClean="0"/>
              <a:t>東圧正門前バス停</a:t>
            </a:r>
            <a:endParaRPr kumimoji="1" lang="ja-JP" altLang="en-US" sz="1200" dirty="0"/>
          </a:p>
        </p:txBody>
      </p:sp>
      <p:sp>
        <p:nvSpPr>
          <p:cNvPr id="47" name="テキスト ボックス 46"/>
          <p:cNvSpPr txBox="1"/>
          <p:nvPr/>
        </p:nvSpPr>
        <p:spPr>
          <a:xfrm>
            <a:off x="7119427" y="3111937"/>
            <a:ext cx="165370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 smtClean="0"/>
              <a:t>彦島方面</a:t>
            </a:r>
            <a:endParaRPr kumimoji="1" lang="en-US" altLang="ja-JP" sz="1200" dirty="0" smtClean="0"/>
          </a:p>
          <a:p>
            <a:endParaRPr lang="en-US" altLang="ja-JP" sz="1200" dirty="0"/>
          </a:p>
          <a:p>
            <a:r>
              <a:rPr kumimoji="1" lang="ja-JP" altLang="en-US" sz="1200" dirty="0" smtClean="0"/>
              <a:t>竹の子島行</a:t>
            </a:r>
            <a:endParaRPr kumimoji="1" lang="en-US" altLang="ja-JP" sz="1200" dirty="0" smtClean="0"/>
          </a:p>
          <a:p>
            <a:r>
              <a:rPr lang="ja-JP" altLang="en-US" sz="1200" dirty="0"/>
              <a:t>　</a:t>
            </a:r>
            <a:r>
              <a:rPr lang="ja-JP" altLang="en-US" sz="1200" dirty="0" smtClean="0"/>
              <a:t>　</a:t>
            </a:r>
            <a:r>
              <a:rPr lang="en-US" altLang="ja-JP" sz="1200" dirty="0" smtClean="0"/>
              <a:t>or</a:t>
            </a:r>
          </a:p>
          <a:p>
            <a:r>
              <a:rPr lang="ja-JP" altLang="en-US" sz="1200" dirty="0" smtClean="0"/>
              <a:t>東圧正門前行</a:t>
            </a:r>
            <a:endParaRPr kumimoji="1" lang="ja-JP" altLang="en-US" sz="1200" dirty="0"/>
          </a:p>
        </p:txBody>
      </p:sp>
      <p:pic>
        <p:nvPicPr>
          <p:cNvPr id="48" name="Picture 2" descr="https://encrypted-tbn1.gstatic.com/images?q=tbn:ANd9GcTcUzgoIGB7FZLK78_8Es3__nirkJzf5F5HwVKjbIf5dRkyl7zYMkU2n2Q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500783" y="3403088"/>
            <a:ext cx="604333" cy="2664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0" name="テキスト ボックス 49"/>
          <p:cNvSpPr txBox="1"/>
          <p:nvPr/>
        </p:nvSpPr>
        <p:spPr>
          <a:xfrm>
            <a:off x="223737" y="825091"/>
            <a:ext cx="1211093" cy="6463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ja-JP" altLang="en-US" dirty="0" smtClean="0"/>
              <a:t>北九州</a:t>
            </a:r>
            <a:endParaRPr lang="en-US" altLang="ja-JP" dirty="0" smtClean="0"/>
          </a:p>
          <a:p>
            <a:r>
              <a:rPr lang="ja-JP" altLang="en-US" dirty="0" smtClean="0"/>
              <a:t>空港</a:t>
            </a:r>
            <a:endParaRPr kumimoji="1" lang="ja-JP" altLang="en-US" dirty="0"/>
          </a:p>
        </p:txBody>
      </p:sp>
      <p:pic>
        <p:nvPicPr>
          <p:cNvPr id="1028" name="Picture 4" descr="https://encrypted-tbn0.gstatic.com/images?q=tbn:ANd9GcTAikRGI-PJ8FzswApu_D127uVzrfS9iTL7DrHZGKdzVK_W_d9SAYaX8V0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164168" y="1897296"/>
            <a:ext cx="549209" cy="3763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1" name="直線コネクタ 50"/>
          <p:cNvCxnSpPr/>
          <p:nvPr/>
        </p:nvCxnSpPr>
        <p:spPr>
          <a:xfrm flipV="1">
            <a:off x="4931923" y="1779452"/>
            <a:ext cx="1653703" cy="1273278"/>
          </a:xfrm>
          <a:prstGeom prst="line">
            <a:avLst/>
          </a:prstGeom>
          <a:ln>
            <a:headEnd type="stealt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テキスト ボックス 53"/>
          <p:cNvSpPr txBox="1"/>
          <p:nvPr/>
        </p:nvSpPr>
        <p:spPr>
          <a:xfrm>
            <a:off x="5165387" y="2327107"/>
            <a:ext cx="1274324" cy="276999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dirty="0" smtClean="0"/>
              <a:t>タクシー：</a:t>
            </a:r>
            <a:r>
              <a:rPr kumimoji="1" lang="en-US" altLang="ja-JP" sz="1200" dirty="0" smtClean="0"/>
              <a:t>10</a:t>
            </a:r>
            <a:r>
              <a:rPr kumimoji="1" lang="ja-JP" altLang="en-US" sz="1200" dirty="0" smtClean="0"/>
              <a:t>分</a:t>
            </a:r>
            <a:endParaRPr kumimoji="1" lang="ja-JP" altLang="en-US" sz="1200" dirty="0"/>
          </a:p>
        </p:txBody>
      </p:sp>
      <p:sp>
        <p:nvSpPr>
          <p:cNvPr id="55" name="テキスト ボックス 54"/>
          <p:cNvSpPr txBox="1"/>
          <p:nvPr/>
        </p:nvSpPr>
        <p:spPr>
          <a:xfrm>
            <a:off x="6025068" y="3682248"/>
            <a:ext cx="78672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 smtClean="0"/>
              <a:t>250</a:t>
            </a:r>
            <a:r>
              <a:rPr kumimoji="1" lang="ja-JP" altLang="en-US" sz="1400" dirty="0" smtClean="0"/>
              <a:t>円</a:t>
            </a:r>
            <a:endParaRPr kumimoji="1" lang="ja-JP" altLang="en-US" sz="1400" dirty="0"/>
          </a:p>
        </p:txBody>
      </p:sp>
      <p:cxnSp>
        <p:nvCxnSpPr>
          <p:cNvPr id="57" name="直線コネクタ 56"/>
          <p:cNvCxnSpPr>
            <a:stCxn id="50" idx="3"/>
            <a:endCxn id="24" idx="1"/>
          </p:cNvCxnSpPr>
          <p:nvPr/>
        </p:nvCxnSpPr>
        <p:spPr>
          <a:xfrm>
            <a:off x="1434830" y="1148257"/>
            <a:ext cx="5150796" cy="446529"/>
          </a:xfrm>
          <a:prstGeom prst="line">
            <a:avLst/>
          </a:prstGeom>
          <a:ln>
            <a:headEnd type="stealt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0" name="Picture 4" descr="https://encrypted-tbn0.gstatic.com/images?q=tbn:ANd9GcTAikRGI-PJ8FzswApu_D127uVzrfS9iTL7DrHZGKdzVK_W_d9SAYaX8V0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775294" y="783913"/>
            <a:ext cx="549209" cy="3763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" name="テキスト ボックス 60"/>
          <p:cNvSpPr txBox="1"/>
          <p:nvPr/>
        </p:nvSpPr>
        <p:spPr>
          <a:xfrm>
            <a:off x="2555942" y="1271620"/>
            <a:ext cx="3038679" cy="276999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dirty="0" smtClean="0"/>
              <a:t>乗合タクシー：約１時間　　</a:t>
            </a:r>
            <a:r>
              <a:rPr kumimoji="1" lang="en-US" altLang="ja-JP" sz="1200" dirty="0" smtClean="0"/>
              <a:t>1,600</a:t>
            </a:r>
            <a:r>
              <a:rPr kumimoji="1" lang="ja-JP" altLang="en-US" sz="1200" dirty="0" smtClean="0"/>
              <a:t>円（</a:t>
            </a:r>
            <a:r>
              <a:rPr kumimoji="1" lang="en-US" altLang="ja-JP" sz="1200" dirty="0" smtClean="0"/>
              <a:t>SFJ</a:t>
            </a:r>
            <a:r>
              <a:rPr kumimoji="1" lang="ja-JP" altLang="en-US" sz="1200" dirty="0" smtClean="0"/>
              <a:t>のみ）</a:t>
            </a:r>
            <a:endParaRPr kumimoji="1" lang="ja-JP" altLang="en-US" sz="1200" dirty="0"/>
          </a:p>
        </p:txBody>
      </p:sp>
      <p:sp>
        <p:nvSpPr>
          <p:cNvPr id="62" name="テキスト ボックス 61"/>
          <p:cNvSpPr txBox="1"/>
          <p:nvPr/>
        </p:nvSpPr>
        <p:spPr>
          <a:xfrm>
            <a:off x="2570615" y="791421"/>
            <a:ext cx="3137359" cy="4616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1200" dirty="0" smtClean="0"/>
              <a:t>スターフライヤー受付　</a:t>
            </a:r>
            <a:r>
              <a:rPr lang="en-US" altLang="ja-JP" sz="1200" dirty="0" smtClean="0">
                <a:solidFill>
                  <a:srgbClr val="FF0000"/>
                </a:solidFill>
              </a:rPr>
              <a:t>※</a:t>
            </a:r>
            <a:r>
              <a:rPr lang="ja-JP" altLang="en-US" sz="1200" dirty="0" smtClean="0">
                <a:solidFill>
                  <a:srgbClr val="FF0000"/>
                </a:solidFill>
              </a:rPr>
              <a:t>要予約</a:t>
            </a:r>
            <a:endParaRPr lang="en-US" altLang="ja-JP" sz="1200" dirty="0" smtClean="0">
              <a:solidFill>
                <a:srgbClr val="FF0000"/>
              </a:solidFill>
            </a:endParaRPr>
          </a:p>
          <a:p>
            <a:r>
              <a:rPr lang="ja-JP" altLang="en-US" sz="1200" dirty="0" smtClean="0"/>
              <a:t>（</a:t>
            </a:r>
            <a:r>
              <a:rPr lang="en-US" altLang="ja-JP" sz="1200" dirty="0" err="1" smtClean="0"/>
              <a:t>tel</a:t>
            </a:r>
            <a:r>
              <a:rPr lang="ja-JP" altLang="en-US" sz="1200" dirty="0"/>
              <a:t>　</a:t>
            </a:r>
            <a:r>
              <a:rPr lang="en-US" altLang="ja-JP" sz="1200" dirty="0"/>
              <a:t>0570-078-148</a:t>
            </a:r>
            <a:r>
              <a:rPr lang="ja-JP" altLang="en-US" sz="1200" dirty="0"/>
              <a:t>　または　ネットから）</a:t>
            </a:r>
            <a:endParaRPr kumimoji="1" lang="ja-JP" altLang="en-US" sz="1200" dirty="0"/>
          </a:p>
        </p:txBody>
      </p:sp>
      <p:cxnSp>
        <p:nvCxnSpPr>
          <p:cNvPr id="65" name="直線矢印コネクタ 64"/>
          <p:cNvCxnSpPr>
            <a:stCxn id="26" idx="3"/>
            <a:endCxn id="4" idx="3"/>
          </p:cNvCxnSpPr>
          <p:nvPr/>
        </p:nvCxnSpPr>
        <p:spPr>
          <a:xfrm flipV="1">
            <a:off x="1434830" y="3303088"/>
            <a:ext cx="2425996" cy="1383492"/>
          </a:xfrm>
          <a:prstGeom prst="straightConnector1">
            <a:avLst/>
          </a:prstGeom>
          <a:ln>
            <a:solidFill>
              <a:schemeClr val="accent6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テキスト ボックス 70"/>
          <p:cNvSpPr txBox="1"/>
          <p:nvPr/>
        </p:nvSpPr>
        <p:spPr>
          <a:xfrm>
            <a:off x="1529767" y="4066879"/>
            <a:ext cx="1337557" cy="27699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200" dirty="0" smtClean="0"/>
              <a:t>高速バス：</a:t>
            </a:r>
            <a:r>
              <a:rPr kumimoji="1" lang="en-US" altLang="ja-JP" sz="1200" dirty="0" smtClean="0"/>
              <a:t>2</a:t>
            </a:r>
            <a:r>
              <a:rPr kumimoji="1" lang="ja-JP" altLang="en-US" sz="1200" dirty="0" smtClean="0"/>
              <a:t>時間</a:t>
            </a:r>
            <a:endParaRPr kumimoji="1" lang="ja-JP" altLang="en-US" sz="1200" dirty="0"/>
          </a:p>
        </p:txBody>
      </p:sp>
      <p:pic>
        <p:nvPicPr>
          <p:cNvPr id="72" name="Picture 2" descr="https://encrypted-tbn1.gstatic.com/images?q=tbn:ANd9GcTcUzgoIGB7FZLK78_8Es3__nirkJzf5F5HwVKjbIf5dRkyl7zYMkU2n2Q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647828" y="3781103"/>
            <a:ext cx="604333" cy="2664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3" name="テキスト ボックス 72"/>
          <p:cNvSpPr txBox="1"/>
          <p:nvPr/>
        </p:nvSpPr>
        <p:spPr>
          <a:xfrm>
            <a:off x="1395377" y="3760459"/>
            <a:ext cx="16843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 smtClean="0"/>
              <a:t>1,540</a:t>
            </a:r>
            <a:r>
              <a:rPr kumimoji="1" lang="ja-JP" altLang="en-US" sz="1400" dirty="0" smtClean="0"/>
              <a:t>円（片道）</a:t>
            </a:r>
            <a:endParaRPr kumimoji="1" lang="ja-JP" altLang="en-US" sz="1400" dirty="0"/>
          </a:p>
        </p:txBody>
      </p:sp>
      <p:cxnSp>
        <p:nvCxnSpPr>
          <p:cNvPr id="82" name="直線矢印コネクタ 81"/>
          <p:cNvCxnSpPr/>
          <p:nvPr/>
        </p:nvCxnSpPr>
        <p:spPr>
          <a:xfrm flipH="1" flipV="1">
            <a:off x="384597" y="1438593"/>
            <a:ext cx="296339" cy="646860"/>
          </a:xfrm>
          <a:prstGeom prst="straightConnector1">
            <a:avLst/>
          </a:prstGeom>
          <a:ln>
            <a:solidFill>
              <a:schemeClr val="accent6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1" name="Picture 2" descr="https://encrypted-tbn1.gstatic.com/images?q=tbn:ANd9GcTcUzgoIGB7FZLK78_8Es3__nirkJzf5F5HwVKjbIf5dRkyl7zYMkU2n2Q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58492" y="1630805"/>
            <a:ext cx="604333" cy="2664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5" name="テキスト ボックス 84"/>
          <p:cNvSpPr txBox="1"/>
          <p:nvPr/>
        </p:nvSpPr>
        <p:spPr>
          <a:xfrm>
            <a:off x="714980" y="1954570"/>
            <a:ext cx="967906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en-US" altLang="ja-JP" sz="1400" dirty="0" smtClean="0"/>
              <a:t>JR</a:t>
            </a:r>
            <a:r>
              <a:rPr kumimoji="1" lang="ja-JP" altLang="en-US" sz="1400" dirty="0" smtClean="0"/>
              <a:t>小倉駅</a:t>
            </a:r>
            <a:endParaRPr kumimoji="1" lang="en-US" altLang="ja-JP" sz="1400" dirty="0" smtClean="0"/>
          </a:p>
          <a:p>
            <a:r>
              <a:rPr lang="en-US" altLang="ja-JP" sz="1400" dirty="0"/>
              <a:t>JR</a:t>
            </a:r>
            <a:r>
              <a:rPr kumimoji="1" lang="ja-JP" altLang="en-US" sz="1400" dirty="0" smtClean="0"/>
              <a:t>朽網駅</a:t>
            </a:r>
            <a:endParaRPr kumimoji="1" lang="ja-JP" altLang="en-US" sz="1400" dirty="0"/>
          </a:p>
        </p:txBody>
      </p:sp>
      <p:pic>
        <p:nvPicPr>
          <p:cNvPr id="1030" name="Picture 6" descr="https://encrypted-tbn1.gstatic.com/images?q=tbn:ANd9GcTqqi7GVtBuVHlB6610369WFEygrsmu8J9w2rqS0uBcb06_lRBvxYUXyus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8814" y="1110262"/>
            <a:ext cx="400060" cy="3227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8" name="Picture 6" descr="https://encrypted-tbn1.gstatic.com/images?q=tbn:ANd9GcTqqi7GVtBuVHlB6610369WFEygrsmu8J9w2rqS0uBcb06_lRBvxYUXyus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8814" y="3213167"/>
            <a:ext cx="400060" cy="3227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9" name="Picture 6" descr="https://encrypted-tbn1.gstatic.com/images?q=tbn:ANd9GcTqqi7GVtBuVHlB6610369WFEygrsmu8J9w2rqS0uBcb06_lRBvxYUXyus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688" y="4512391"/>
            <a:ext cx="400060" cy="3227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2" name="テキスト ボックス 91"/>
          <p:cNvSpPr txBox="1"/>
          <p:nvPr/>
        </p:nvSpPr>
        <p:spPr>
          <a:xfrm>
            <a:off x="4473593" y="4745982"/>
            <a:ext cx="731000" cy="2616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050" dirty="0" smtClean="0"/>
              <a:t>山陽本線</a:t>
            </a:r>
            <a:endParaRPr kumimoji="1" lang="ja-JP" altLang="en-US" sz="1050" dirty="0"/>
          </a:p>
        </p:txBody>
      </p:sp>
      <p:sp>
        <p:nvSpPr>
          <p:cNvPr id="93" name="テキスト ボックス 92"/>
          <p:cNvSpPr txBox="1"/>
          <p:nvPr/>
        </p:nvSpPr>
        <p:spPr>
          <a:xfrm>
            <a:off x="3524242" y="4169853"/>
            <a:ext cx="731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 smtClean="0"/>
              <a:t>山陽本線</a:t>
            </a:r>
            <a:endParaRPr kumimoji="1" lang="ja-JP" altLang="en-US" sz="1050" dirty="0"/>
          </a:p>
        </p:txBody>
      </p:sp>
      <p:sp>
        <p:nvSpPr>
          <p:cNvPr id="94" name="テキスト ボックス 93"/>
          <p:cNvSpPr txBox="1"/>
          <p:nvPr/>
        </p:nvSpPr>
        <p:spPr>
          <a:xfrm>
            <a:off x="1992902" y="126299"/>
            <a:ext cx="44058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/>
              <a:t>下関三井化学へのアクセス方法</a:t>
            </a:r>
            <a:endParaRPr kumimoji="1" lang="ja-JP" altLang="en-US" sz="2400" dirty="0"/>
          </a:p>
        </p:txBody>
      </p:sp>
      <p:pic>
        <p:nvPicPr>
          <p:cNvPr id="1032" name="Picture 8" descr="https://encrypted-tbn1.gstatic.com/images?q=tbn:ANd9GcQtIb4qTRl2UJ8DbTM3PIurgzJZRA5sSFdpNNioanP2PyTRjLC9kI9F4nc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8772" y="5528513"/>
            <a:ext cx="1304925" cy="561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9" name="円/楕円 98"/>
          <p:cNvSpPr/>
          <p:nvPr/>
        </p:nvSpPr>
        <p:spPr>
          <a:xfrm>
            <a:off x="7772400" y="5966158"/>
            <a:ext cx="1254868" cy="428017"/>
          </a:xfrm>
          <a:prstGeom prst="ellipse">
            <a:avLst/>
          </a:prstGeom>
          <a:solidFill>
            <a:schemeClr val="bg1"/>
          </a:solidFill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 smtClean="0">
                <a:solidFill>
                  <a:srgbClr val="FF0000"/>
                </a:solidFill>
              </a:rPr>
              <a:t>東京</a:t>
            </a:r>
            <a:endParaRPr kumimoji="1" lang="ja-JP" altLang="en-US" sz="1400" dirty="0">
              <a:solidFill>
                <a:srgbClr val="FF0000"/>
              </a:solidFill>
            </a:endParaRPr>
          </a:p>
        </p:txBody>
      </p:sp>
      <p:sp>
        <p:nvSpPr>
          <p:cNvPr id="100" name="テキスト ボックス 99"/>
          <p:cNvSpPr txBox="1"/>
          <p:nvPr/>
        </p:nvSpPr>
        <p:spPr>
          <a:xfrm>
            <a:off x="5594621" y="2673952"/>
            <a:ext cx="80415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 smtClean="0"/>
              <a:t>1,500</a:t>
            </a:r>
            <a:r>
              <a:rPr kumimoji="1" lang="ja-JP" altLang="en-US" sz="1400" dirty="0" smtClean="0"/>
              <a:t>円</a:t>
            </a:r>
            <a:endParaRPr kumimoji="1" lang="ja-JP" altLang="en-US" sz="1400" dirty="0"/>
          </a:p>
        </p:txBody>
      </p:sp>
    </p:spTree>
    <p:extLst>
      <p:ext uri="{BB962C8B-B14F-4D97-AF65-F5344CB8AC3E}">
        <p14:creationId xmlns:p14="http://schemas.microsoft.com/office/powerpoint/2010/main" val="35158653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rgbClr val="FF0000"/>
          </a:solidFill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104</Words>
  <Application>Microsoft Office PowerPoint</Application>
  <PresentationFormat>画面に合わせる (4:3)</PresentationFormat>
  <Paragraphs>38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Company>三井化学株式会社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システム部</dc:creator>
  <cp:lastModifiedBy>システム部</cp:lastModifiedBy>
  <cp:revision>7</cp:revision>
  <dcterms:created xsi:type="dcterms:W3CDTF">2014-12-18T08:32:17Z</dcterms:created>
  <dcterms:modified xsi:type="dcterms:W3CDTF">2014-12-22T08:30:01Z</dcterms:modified>
</cp:coreProperties>
</file>