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93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45CB-B9FE-4BB1-9EBE-15F54CDABE09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1316-9D25-4C41-9F15-56C99554D9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34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45CB-B9FE-4BB1-9EBE-15F54CDABE09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1316-9D25-4C41-9F15-56C99554D9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31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45CB-B9FE-4BB1-9EBE-15F54CDABE09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1316-9D25-4C41-9F15-56C99554D9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89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45CB-B9FE-4BB1-9EBE-15F54CDABE09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1316-9D25-4C41-9F15-56C99554D9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5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45CB-B9FE-4BB1-9EBE-15F54CDABE09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1316-9D25-4C41-9F15-56C99554D9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81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45CB-B9FE-4BB1-9EBE-15F54CDABE09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1316-9D25-4C41-9F15-56C99554D9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38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45CB-B9FE-4BB1-9EBE-15F54CDABE09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1316-9D25-4C41-9F15-56C99554D9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6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45CB-B9FE-4BB1-9EBE-15F54CDABE09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1316-9D25-4C41-9F15-56C99554D9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04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45CB-B9FE-4BB1-9EBE-15F54CDABE09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1316-9D25-4C41-9F15-56C99554D9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53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45CB-B9FE-4BB1-9EBE-15F54CDABE09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1316-9D25-4C41-9F15-56C99554D9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35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45CB-B9FE-4BB1-9EBE-15F54CDABE09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1316-9D25-4C41-9F15-56C99554D9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28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B45CB-B9FE-4BB1-9EBE-15F54CDABE09}" type="datetimeFigureOut">
              <a:rPr kumimoji="1" lang="ja-JP" altLang="en-US" smtClean="0"/>
              <a:t>2014/12/22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41316-9D25-4C41-9F15-56C99554D9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0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jp/url?url=http://matome.naver.jp/odai/2129654416867348301/2129654509267363803&amp;rct=j&amp;frm=1&amp;q=&amp;esrc=s&amp;sa=U&amp;ei=YZuSVKWPDsSVmwWVtYLoBQ&amp;ved=0CCwQ9QEwCzgo&amp;usg=AFQjCNF3o5mfJJVuMR62JHVVxuR4RwMvVQ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hyperlink" Target="http://www.google.co.jp/url?url=http://illpop.com/png_carhtm/bus_a19.htm&amp;rct=j&amp;frm=1&amp;q=&amp;esrc=s&amp;sa=U&amp;ei=wJCSVIfWMqG5mwX1x4KgCQ&amp;ved=0CBwQ9QEwAw&amp;usg=AFQjCNE43ChSi4fGShMbNCaYSY5Iwx3cR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jp/url?url=http://free-illustrations.gatag.net/tag/%E8%88%AA%E7%A9%BA%E6%A9%9F-%E9%A3%9B%E8%A1%8C%E6%A9%9F/page/7&amp;rct=j&amp;frm=1&amp;q=&amp;esrc=s&amp;sa=U&amp;ei=QpqSVO-5KqeNmwXStIDwDA&amp;ved=0CDgQ9QEwEQ&amp;usg=AFQjCNG8elSayLiAFMlxEDT0-vLCob3vgg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google.co.jp/url?url=http://illustcut.com/?p=3200&amp;rct=j&amp;frm=1&amp;q=&amp;esrc=s&amp;sa=U&amp;ei=gpSSVNfZOOG7mQWUh4KACQ&amp;ved=0CBwQ9QEwAw&amp;usg=AFQjCNF6twFt72g_y4PA1OjVIKLZv_UM_g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3677055" y="2937753"/>
            <a:ext cx="1254868" cy="428017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JR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下関駅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2655651" y="4973936"/>
            <a:ext cx="1254868" cy="428017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JR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小倉駅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79961" y="5617317"/>
            <a:ext cx="1254868" cy="428017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JR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博多駅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3937349" y="5966158"/>
            <a:ext cx="1254868" cy="428017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JR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新下関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9" name="直線コネクタ 8"/>
          <p:cNvCxnSpPr>
            <a:endCxn id="5" idx="5"/>
          </p:cNvCxnSpPr>
          <p:nvPr/>
        </p:nvCxnSpPr>
        <p:spPr>
          <a:xfrm flipH="1" flipV="1">
            <a:off x="3726748" y="5339271"/>
            <a:ext cx="531008" cy="675525"/>
          </a:xfrm>
          <a:prstGeom prst="line">
            <a:avLst/>
          </a:prstGeom>
          <a:ln w="28575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5" idx="2"/>
            <a:endCxn id="6" idx="6"/>
          </p:cNvCxnSpPr>
          <p:nvPr/>
        </p:nvCxnSpPr>
        <p:spPr>
          <a:xfrm flipH="1">
            <a:off x="1434829" y="5187945"/>
            <a:ext cx="1220822" cy="643381"/>
          </a:xfrm>
          <a:prstGeom prst="line">
            <a:avLst/>
          </a:prstGeom>
          <a:ln w="28575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212803" y="6180166"/>
            <a:ext cx="3317132" cy="0"/>
          </a:xfrm>
          <a:prstGeom prst="line">
            <a:avLst/>
          </a:prstGeom>
          <a:ln w="28575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3039893" y="3365770"/>
            <a:ext cx="1035388" cy="1608166"/>
          </a:xfrm>
          <a:prstGeom prst="line">
            <a:avLst/>
          </a:prstGeom>
          <a:ln w="222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endCxn id="7" idx="0"/>
          </p:cNvCxnSpPr>
          <p:nvPr/>
        </p:nvCxnSpPr>
        <p:spPr>
          <a:xfrm>
            <a:off x="4421221" y="3365770"/>
            <a:ext cx="143562" cy="2600388"/>
          </a:xfrm>
          <a:prstGeom prst="line">
            <a:avLst/>
          </a:prstGeom>
          <a:ln w="222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encrypted-tbn1.gstatic.com/images?q=tbn:ANd9GcTcUzgoIGB7FZLK78_8Es3__nirkJzf5F5HwVKjbIf5dRkyl7zYMkU2n2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96378" y="2722591"/>
            <a:ext cx="604333" cy="26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6585626" y="1410120"/>
            <a:ext cx="161479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下関三井化学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65432" y="5009745"/>
            <a:ext cx="127432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在来線：</a:t>
            </a:r>
            <a:r>
              <a:rPr lang="en-US" altLang="ja-JP" sz="1400" dirty="0" smtClean="0"/>
              <a:t>15</a:t>
            </a:r>
            <a:r>
              <a:rPr lang="ja-JP" altLang="en-US" sz="1400" dirty="0" smtClean="0"/>
              <a:t>分</a:t>
            </a:r>
            <a:endParaRPr kumimoji="1" lang="ja-JP" altLang="en-US" sz="1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740861" y="4465506"/>
            <a:ext cx="127432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在来線：</a:t>
            </a:r>
            <a:r>
              <a:rPr lang="en-US" altLang="ja-JP" sz="1400" dirty="0" smtClean="0"/>
              <a:t>20</a:t>
            </a:r>
            <a:r>
              <a:rPr lang="ja-JP" altLang="en-US" sz="1400" dirty="0" smtClean="0"/>
              <a:t>分</a:t>
            </a:r>
            <a:endParaRPr kumimoji="1" lang="ja-JP" altLang="en-US" sz="1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66537" y="5339271"/>
            <a:ext cx="127432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新幹線：</a:t>
            </a:r>
            <a:r>
              <a:rPr lang="en-US" altLang="ja-JP" sz="1400" dirty="0" smtClean="0"/>
              <a:t>20</a:t>
            </a:r>
            <a:r>
              <a:rPr lang="ja-JP" altLang="en-US" sz="1400" dirty="0" smtClean="0"/>
              <a:t>分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339756" y="6180166"/>
            <a:ext cx="1274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山陽新幹線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3737" y="4363414"/>
            <a:ext cx="121109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福岡</a:t>
            </a:r>
            <a:endParaRPr kumimoji="1" lang="en-US" altLang="ja-JP" dirty="0" smtClean="0"/>
          </a:p>
          <a:p>
            <a:r>
              <a:rPr kumimoji="1" lang="ja-JP" altLang="en-US" dirty="0" smtClean="0"/>
              <a:t>空港</a:t>
            </a:r>
            <a:endParaRPr kumimoji="1" lang="ja-JP" altLang="en-US" dirty="0"/>
          </a:p>
        </p:txBody>
      </p:sp>
      <p:cxnSp>
        <p:nvCxnSpPr>
          <p:cNvPr id="31" name="直線コネクタ 30"/>
          <p:cNvCxnSpPr/>
          <p:nvPr/>
        </p:nvCxnSpPr>
        <p:spPr>
          <a:xfrm>
            <a:off x="1045724" y="4973936"/>
            <a:ext cx="0" cy="641629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46042" y="5140861"/>
            <a:ext cx="922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地下鉄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3737" y="2890002"/>
            <a:ext cx="121109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山口宇部空港</a:t>
            </a:r>
            <a:endParaRPr kumimoji="1" lang="ja-JP" altLang="en-US" dirty="0"/>
          </a:p>
        </p:txBody>
      </p:sp>
      <p:cxnSp>
        <p:nvCxnSpPr>
          <p:cNvPr id="36" name="直線矢印コネクタ 35"/>
          <p:cNvCxnSpPr>
            <a:stCxn id="34" idx="3"/>
            <a:endCxn id="4" idx="2"/>
          </p:cNvCxnSpPr>
          <p:nvPr/>
        </p:nvCxnSpPr>
        <p:spPr>
          <a:xfrm flipV="1">
            <a:off x="1434830" y="3151762"/>
            <a:ext cx="2242225" cy="128029"/>
          </a:xfrm>
          <a:prstGeom prst="straightConnector1">
            <a:avLst/>
          </a:prstGeom>
          <a:ln>
            <a:solidFill>
              <a:schemeClr val="accent6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1782686" y="3074667"/>
            <a:ext cx="1658570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高速バス：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時間</a:t>
            </a:r>
            <a:r>
              <a:rPr kumimoji="1" lang="en-US" altLang="ja-JP" sz="1200" dirty="0" smtClean="0"/>
              <a:t>20</a:t>
            </a:r>
            <a:r>
              <a:rPr kumimoji="1" lang="ja-JP" altLang="en-US" sz="1200" dirty="0" smtClean="0"/>
              <a:t>分</a:t>
            </a:r>
            <a:endParaRPr kumimoji="1"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455252" y="2744953"/>
            <a:ext cx="1536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1,460</a:t>
            </a:r>
            <a:r>
              <a:rPr kumimoji="1" lang="ja-JP" altLang="en-US" sz="1400" dirty="0" smtClean="0"/>
              <a:t>円（片道）</a:t>
            </a:r>
            <a:endParaRPr kumimoji="1" lang="ja-JP" altLang="en-US" sz="1400" dirty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7172626" y="1876140"/>
            <a:ext cx="165979" cy="649461"/>
            <a:chOff x="7469625" y="1955847"/>
            <a:chExt cx="165979" cy="649461"/>
          </a:xfrm>
        </p:grpSpPr>
        <p:sp>
          <p:nvSpPr>
            <p:cNvPr id="37" name="円/楕円 36"/>
            <p:cNvSpPr/>
            <p:nvPr/>
          </p:nvSpPr>
          <p:spPr>
            <a:xfrm>
              <a:off x="7469625" y="1955847"/>
              <a:ext cx="156860" cy="1568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/>
            <p:cNvCxnSpPr>
              <a:stCxn id="37" idx="4"/>
            </p:cNvCxnSpPr>
            <p:nvPr/>
          </p:nvCxnSpPr>
          <p:spPr>
            <a:xfrm>
              <a:off x="7548055" y="2112707"/>
              <a:ext cx="4559" cy="4926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正方形/長方形 39"/>
            <p:cNvSpPr/>
            <p:nvPr/>
          </p:nvSpPr>
          <p:spPr>
            <a:xfrm>
              <a:off x="7469625" y="2165161"/>
              <a:ext cx="165979" cy="3262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4" name="フリーフォーム 43"/>
          <p:cNvSpPr/>
          <p:nvPr/>
        </p:nvSpPr>
        <p:spPr>
          <a:xfrm>
            <a:off x="4649821" y="2675106"/>
            <a:ext cx="2522805" cy="1621808"/>
          </a:xfrm>
          <a:custGeom>
            <a:avLst/>
            <a:gdLst>
              <a:gd name="connsiteX0" fmla="*/ 0 w 2966936"/>
              <a:gd name="connsiteY0" fmla="*/ 661481 h 1732412"/>
              <a:gd name="connsiteX1" fmla="*/ 904673 w 2966936"/>
              <a:gd name="connsiteY1" fmla="*/ 1342417 h 1732412"/>
              <a:gd name="connsiteX2" fmla="*/ 2256817 w 2966936"/>
              <a:gd name="connsiteY2" fmla="*/ 1663430 h 1732412"/>
              <a:gd name="connsiteX3" fmla="*/ 2966936 w 2966936"/>
              <a:gd name="connsiteY3" fmla="*/ 0 h 173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6936" h="1732412">
                <a:moveTo>
                  <a:pt x="0" y="661481"/>
                </a:moveTo>
                <a:cubicBezTo>
                  <a:pt x="264268" y="918453"/>
                  <a:pt x="528537" y="1175426"/>
                  <a:pt x="904673" y="1342417"/>
                </a:cubicBezTo>
                <a:cubicBezTo>
                  <a:pt x="1280809" y="1509409"/>
                  <a:pt x="1913107" y="1887166"/>
                  <a:pt x="2256817" y="1663430"/>
                </a:cubicBezTo>
                <a:cubicBezTo>
                  <a:pt x="2600527" y="1439694"/>
                  <a:pt x="2783731" y="719847"/>
                  <a:pt x="2966936" y="0"/>
                </a:cubicBezTo>
              </a:path>
            </a:pathLst>
          </a:cu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25290" y="3681361"/>
            <a:ext cx="1274324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路線バス：</a:t>
            </a:r>
            <a:r>
              <a:rPr kumimoji="1" lang="en-US" altLang="ja-JP" sz="1200" dirty="0" smtClean="0"/>
              <a:t>20</a:t>
            </a:r>
            <a:r>
              <a:rPr kumimoji="1" lang="ja-JP" altLang="en-US" sz="1200" dirty="0" smtClean="0"/>
              <a:t>分</a:t>
            </a:r>
            <a:endParaRPr kumimoji="1" lang="ja-JP" altLang="en-US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373565" y="2112707"/>
            <a:ext cx="1653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東圧正門前バス停</a:t>
            </a:r>
            <a:endParaRPr kumimoji="1"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119427" y="3111937"/>
            <a:ext cx="1653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彦島方面</a:t>
            </a:r>
            <a:endParaRPr kumimoji="1" lang="en-US" altLang="ja-JP" sz="1200" dirty="0" smtClean="0"/>
          </a:p>
          <a:p>
            <a:endParaRPr lang="en-US" altLang="ja-JP" sz="1200" dirty="0"/>
          </a:p>
          <a:p>
            <a:r>
              <a:rPr kumimoji="1" lang="ja-JP" altLang="en-US" sz="1200" dirty="0" smtClean="0"/>
              <a:t>竹の子島行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or</a:t>
            </a:r>
          </a:p>
          <a:p>
            <a:r>
              <a:rPr lang="ja-JP" altLang="en-US" sz="1200" dirty="0" smtClean="0"/>
              <a:t>東圧正門前行</a:t>
            </a:r>
            <a:endParaRPr kumimoji="1" lang="ja-JP" altLang="en-US" sz="1200" dirty="0"/>
          </a:p>
        </p:txBody>
      </p:sp>
      <p:pic>
        <p:nvPicPr>
          <p:cNvPr id="48" name="Picture 2" descr="https://encrypted-tbn1.gstatic.com/images?q=tbn:ANd9GcTcUzgoIGB7FZLK78_8Es3__nirkJzf5F5HwVKjbIf5dRkyl7zYMkU2n2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00783" y="3403088"/>
            <a:ext cx="604333" cy="26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テキスト ボックス 49"/>
          <p:cNvSpPr txBox="1"/>
          <p:nvPr/>
        </p:nvSpPr>
        <p:spPr>
          <a:xfrm>
            <a:off x="223737" y="825091"/>
            <a:ext cx="121109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北九州</a:t>
            </a:r>
            <a:endParaRPr lang="en-US" altLang="ja-JP" dirty="0" smtClean="0"/>
          </a:p>
          <a:p>
            <a:r>
              <a:rPr lang="ja-JP" altLang="en-US" dirty="0" smtClean="0"/>
              <a:t>空港</a:t>
            </a:r>
            <a:endParaRPr kumimoji="1" lang="ja-JP" altLang="en-US" dirty="0"/>
          </a:p>
        </p:txBody>
      </p:sp>
      <p:pic>
        <p:nvPicPr>
          <p:cNvPr id="1028" name="Picture 4" descr="https://encrypted-tbn0.gstatic.com/images?q=tbn:ANd9GcTAikRGI-PJ8FzswApu_D127uVzrfS9iTL7DrHZGKdzVK_W_d9SAYaX8V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64168" y="1897296"/>
            <a:ext cx="549209" cy="37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直線コネクタ 50"/>
          <p:cNvCxnSpPr/>
          <p:nvPr/>
        </p:nvCxnSpPr>
        <p:spPr>
          <a:xfrm flipV="1">
            <a:off x="4931923" y="1779452"/>
            <a:ext cx="1653703" cy="1273278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165387" y="2327107"/>
            <a:ext cx="12743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タクシー：</a:t>
            </a:r>
            <a:r>
              <a:rPr kumimoji="1" lang="en-US" altLang="ja-JP" sz="1200" dirty="0" smtClean="0"/>
              <a:t>10</a:t>
            </a:r>
            <a:r>
              <a:rPr kumimoji="1" lang="ja-JP" altLang="en-US" sz="1200" dirty="0" smtClean="0"/>
              <a:t>分</a:t>
            </a:r>
            <a:endParaRPr kumimoji="1" lang="ja-JP" altLang="en-US" sz="1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025068" y="3682248"/>
            <a:ext cx="786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250</a:t>
            </a:r>
            <a:r>
              <a:rPr kumimoji="1" lang="ja-JP" altLang="en-US" sz="1400" dirty="0" smtClean="0"/>
              <a:t>円</a:t>
            </a:r>
            <a:endParaRPr kumimoji="1" lang="ja-JP" altLang="en-US" sz="1400" dirty="0"/>
          </a:p>
        </p:txBody>
      </p:sp>
      <p:cxnSp>
        <p:nvCxnSpPr>
          <p:cNvPr id="57" name="直線コネクタ 56"/>
          <p:cNvCxnSpPr>
            <a:stCxn id="50" idx="3"/>
            <a:endCxn id="24" idx="1"/>
          </p:cNvCxnSpPr>
          <p:nvPr/>
        </p:nvCxnSpPr>
        <p:spPr>
          <a:xfrm>
            <a:off x="1434830" y="1148257"/>
            <a:ext cx="5150796" cy="446529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4" descr="https://encrypted-tbn0.gstatic.com/images?q=tbn:ANd9GcTAikRGI-PJ8FzswApu_D127uVzrfS9iTL7DrHZGKdzVK_W_d9SAYaX8V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75294" y="783913"/>
            <a:ext cx="549209" cy="37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テキスト ボックス 60"/>
          <p:cNvSpPr txBox="1"/>
          <p:nvPr/>
        </p:nvSpPr>
        <p:spPr>
          <a:xfrm>
            <a:off x="2555942" y="1271620"/>
            <a:ext cx="303867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乗合タクシー：約１時間　　</a:t>
            </a:r>
            <a:r>
              <a:rPr kumimoji="1" lang="en-US" altLang="ja-JP" sz="1200" dirty="0" smtClean="0"/>
              <a:t>1,600</a:t>
            </a:r>
            <a:r>
              <a:rPr kumimoji="1" lang="ja-JP" altLang="en-US" sz="1200" dirty="0" smtClean="0"/>
              <a:t>円（</a:t>
            </a:r>
            <a:r>
              <a:rPr kumimoji="1" lang="en-US" altLang="ja-JP" sz="1200" dirty="0" smtClean="0"/>
              <a:t>SFJ</a:t>
            </a:r>
            <a:r>
              <a:rPr kumimoji="1" lang="ja-JP" altLang="en-US" sz="1200" dirty="0" smtClean="0"/>
              <a:t>のみ）</a:t>
            </a:r>
            <a:endParaRPr kumimoji="1" lang="ja-JP" altLang="en-US" sz="12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570615" y="791421"/>
            <a:ext cx="313735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スターフライヤー受付　</a:t>
            </a:r>
            <a:r>
              <a:rPr lang="en-US" altLang="ja-JP" sz="1200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</a:rPr>
              <a:t>要予約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/>
              <a:t>（</a:t>
            </a:r>
            <a:r>
              <a:rPr lang="en-US" altLang="ja-JP" sz="1200" dirty="0" err="1" smtClean="0"/>
              <a:t>tel</a:t>
            </a:r>
            <a:r>
              <a:rPr lang="ja-JP" altLang="en-US" sz="1200" dirty="0"/>
              <a:t>　</a:t>
            </a:r>
            <a:r>
              <a:rPr lang="en-US" altLang="ja-JP" sz="1200" dirty="0"/>
              <a:t>0570-078-148</a:t>
            </a:r>
            <a:r>
              <a:rPr lang="ja-JP" altLang="en-US" sz="1200" dirty="0"/>
              <a:t>　または　ネットから）</a:t>
            </a:r>
            <a:endParaRPr kumimoji="1" lang="ja-JP" altLang="en-US" sz="1200" dirty="0"/>
          </a:p>
        </p:txBody>
      </p:sp>
      <p:cxnSp>
        <p:nvCxnSpPr>
          <p:cNvPr id="65" name="直線矢印コネクタ 64"/>
          <p:cNvCxnSpPr>
            <a:stCxn id="26" idx="3"/>
            <a:endCxn id="4" idx="3"/>
          </p:cNvCxnSpPr>
          <p:nvPr/>
        </p:nvCxnSpPr>
        <p:spPr>
          <a:xfrm flipV="1">
            <a:off x="1434830" y="3303088"/>
            <a:ext cx="2425996" cy="1383492"/>
          </a:xfrm>
          <a:prstGeom prst="straightConnector1">
            <a:avLst/>
          </a:prstGeom>
          <a:ln>
            <a:solidFill>
              <a:schemeClr val="accent6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1529767" y="4066879"/>
            <a:ext cx="1337557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高速バス：</a:t>
            </a:r>
            <a:r>
              <a:rPr kumimoji="1" lang="en-US" altLang="ja-JP" sz="1200" dirty="0" smtClean="0"/>
              <a:t>2</a:t>
            </a:r>
            <a:r>
              <a:rPr kumimoji="1" lang="ja-JP" altLang="en-US" sz="1200" dirty="0" smtClean="0"/>
              <a:t>時間</a:t>
            </a:r>
            <a:endParaRPr kumimoji="1" lang="ja-JP" altLang="en-US" sz="1200" dirty="0"/>
          </a:p>
        </p:txBody>
      </p:sp>
      <p:pic>
        <p:nvPicPr>
          <p:cNvPr id="72" name="Picture 2" descr="https://encrypted-tbn1.gstatic.com/images?q=tbn:ANd9GcTcUzgoIGB7FZLK78_8Es3__nirkJzf5F5HwVKjbIf5dRkyl7zYMkU2n2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47828" y="3781103"/>
            <a:ext cx="604333" cy="26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テキスト ボックス 72"/>
          <p:cNvSpPr txBox="1"/>
          <p:nvPr/>
        </p:nvSpPr>
        <p:spPr>
          <a:xfrm>
            <a:off x="1395377" y="3760459"/>
            <a:ext cx="1684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1,540</a:t>
            </a:r>
            <a:r>
              <a:rPr kumimoji="1" lang="ja-JP" altLang="en-US" sz="1400" dirty="0" smtClean="0"/>
              <a:t>円（片道）</a:t>
            </a:r>
            <a:endParaRPr kumimoji="1" lang="ja-JP" altLang="en-US" sz="1400" dirty="0"/>
          </a:p>
        </p:txBody>
      </p:sp>
      <p:cxnSp>
        <p:nvCxnSpPr>
          <p:cNvPr id="82" name="直線矢印コネクタ 81"/>
          <p:cNvCxnSpPr/>
          <p:nvPr/>
        </p:nvCxnSpPr>
        <p:spPr>
          <a:xfrm flipH="1" flipV="1">
            <a:off x="384597" y="1438593"/>
            <a:ext cx="296339" cy="646860"/>
          </a:xfrm>
          <a:prstGeom prst="straightConnector1">
            <a:avLst/>
          </a:prstGeom>
          <a:ln>
            <a:solidFill>
              <a:schemeClr val="accent6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Picture 2" descr="https://encrypted-tbn1.gstatic.com/images?q=tbn:ANd9GcTcUzgoIGB7FZLK78_8Es3__nirkJzf5F5HwVKjbIf5dRkyl7zYMkU2n2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492" y="1630805"/>
            <a:ext cx="604333" cy="26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テキスト ボックス 84"/>
          <p:cNvSpPr txBox="1"/>
          <p:nvPr/>
        </p:nvSpPr>
        <p:spPr>
          <a:xfrm>
            <a:off x="714980" y="1954570"/>
            <a:ext cx="96790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JR</a:t>
            </a:r>
            <a:r>
              <a:rPr kumimoji="1" lang="ja-JP" altLang="en-US" sz="1400" dirty="0" smtClean="0"/>
              <a:t>小倉駅</a:t>
            </a:r>
            <a:endParaRPr kumimoji="1" lang="en-US" altLang="ja-JP" sz="1400" dirty="0" smtClean="0"/>
          </a:p>
          <a:p>
            <a:r>
              <a:rPr lang="en-US" altLang="ja-JP" sz="1400" dirty="0"/>
              <a:t>JR</a:t>
            </a:r>
            <a:r>
              <a:rPr kumimoji="1" lang="ja-JP" altLang="en-US" sz="1400" dirty="0" smtClean="0"/>
              <a:t>朽網駅</a:t>
            </a:r>
            <a:endParaRPr kumimoji="1" lang="ja-JP" altLang="en-US" sz="1400" dirty="0"/>
          </a:p>
        </p:txBody>
      </p:sp>
      <p:pic>
        <p:nvPicPr>
          <p:cNvPr id="1030" name="Picture 6" descr="https://encrypted-tbn1.gstatic.com/images?q=tbn:ANd9GcTqqi7GVtBuVHlB6610369WFEygrsmu8J9w2rqS0uBcb06_lRBvxYUXyu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14" y="1110262"/>
            <a:ext cx="400060" cy="32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6" descr="https://encrypted-tbn1.gstatic.com/images?q=tbn:ANd9GcTqqi7GVtBuVHlB6610369WFEygrsmu8J9w2rqS0uBcb06_lRBvxYUXyu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14" y="3213167"/>
            <a:ext cx="400060" cy="32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6" descr="https://encrypted-tbn1.gstatic.com/images?q=tbn:ANd9GcTqqi7GVtBuVHlB6610369WFEygrsmu8J9w2rqS0uBcb06_lRBvxYUXyu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8" y="4512391"/>
            <a:ext cx="400060" cy="32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テキスト ボックス 91"/>
          <p:cNvSpPr txBox="1"/>
          <p:nvPr/>
        </p:nvSpPr>
        <p:spPr>
          <a:xfrm>
            <a:off x="4473593" y="4745982"/>
            <a:ext cx="7310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山陽本線</a:t>
            </a:r>
            <a:endParaRPr kumimoji="1" lang="ja-JP" altLang="en-US" sz="105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524242" y="4169853"/>
            <a:ext cx="73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山陽本線</a:t>
            </a:r>
            <a:endParaRPr kumimoji="1" lang="ja-JP" altLang="en-US" sz="105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992902" y="126299"/>
            <a:ext cx="4405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下関三井化学へのアクセス方法</a:t>
            </a:r>
            <a:endParaRPr kumimoji="1" lang="ja-JP" altLang="en-US" sz="2400" dirty="0"/>
          </a:p>
        </p:txBody>
      </p:sp>
      <p:pic>
        <p:nvPicPr>
          <p:cNvPr id="1032" name="Picture 8" descr="https://encrypted-tbn1.gstatic.com/images?q=tbn:ANd9GcQtIb4qTRl2UJ8DbTM3PIurgzJZRA5sSFdpNNioanP2PyTRjLC9kI9F4nc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2" y="5528513"/>
            <a:ext cx="13049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円/楕円 98"/>
          <p:cNvSpPr/>
          <p:nvPr/>
        </p:nvSpPr>
        <p:spPr>
          <a:xfrm>
            <a:off x="7772400" y="5966158"/>
            <a:ext cx="1254868" cy="428017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東京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594621" y="2673952"/>
            <a:ext cx="804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1,500</a:t>
            </a:r>
            <a:r>
              <a:rPr kumimoji="1" lang="ja-JP" altLang="en-US" sz="1400" dirty="0" smtClean="0"/>
              <a:t>円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1586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104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三井化学株式会社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システム部</dc:creator>
  <cp:lastModifiedBy>システム部</cp:lastModifiedBy>
  <cp:revision>7</cp:revision>
  <dcterms:created xsi:type="dcterms:W3CDTF">2014-12-18T08:32:17Z</dcterms:created>
  <dcterms:modified xsi:type="dcterms:W3CDTF">2014-12-22T08:30:01Z</dcterms:modified>
</cp:coreProperties>
</file>